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001125" cy="9001125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2448" y="-96"/>
      </p:cViewPr>
      <p:guideLst>
        <p:guide orient="horz" pos="2835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75085" y="2796183"/>
            <a:ext cx="7650956" cy="192940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0169" y="5100637"/>
            <a:ext cx="6300788" cy="2300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8EFB-A2C2-4D4A-889D-BA67C416230E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DD24-A979-4A18-B1AD-0205A37CF8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8EFB-A2C2-4D4A-889D-BA67C416230E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DD24-A979-4A18-B1AD-0205A37CF8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25816" y="360463"/>
            <a:ext cx="2025253" cy="768012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0056" y="360463"/>
            <a:ext cx="5925741" cy="768012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8EFB-A2C2-4D4A-889D-BA67C416230E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DD24-A979-4A18-B1AD-0205A37CF8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8EFB-A2C2-4D4A-889D-BA67C416230E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DD24-A979-4A18-B1AD-0205A37CF8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1027" y="5784057"/>
            <a:ext cx="7650956" cy="17877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11027" y="3815062"/>
            <a:ext cx="7650956" cy="19689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8EFB-A2C2-4D4A-889D-BA67C416230E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DD24-A979-4A18-B1AD-0205A37CF8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0056" y="2100263"/>
            <a:ext cx="3975497" cy="5940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5572" y="2100263"/>
            <a:ext cx="3975497" cy="5940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8EFB-A2C2-4D4A-889D-BA67C416230E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DD24-A979-4A18-B1AD-0205A37CF8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0056" y="2014836"/>
            <a:ext cx="3977060" cy="8396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0056" y="2854523"/>
            <a:ext cx="3977060" cy="51860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572447" y="2014836"/>
            <a:ext cx="3978622" cy="8396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572447" y="2854523"/>
            <a:ext cx="3978622" cy="51860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8EFB-A2C2-4D4A-889D-BA67C416230E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DD24-A979-4A18-B1AD-0205A37CF8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8EFB-A2C2-4D4A-889D-BA67C416230E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DD24-A979-4A18-B1AD-0205A37CF8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8EFB-A2C2-4D4A-889D-BA67C416230E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DD24-A979-4A18-B1AD-0205A37CF8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0057" y="358378"/>
            <a:ext cx="2961308" cy="15251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19190" y="358379"/>
            <a:ext cx="5031879" cy="76822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0057" y="1883570"/>
            <a:ext cx="2961308" cy="61570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8EFB-A2C2-4D4A-889D-BA67C416230E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DD24-A979-4A18-B1AD-0205A37CF8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64284" y="6300787"/>
            <a:ext cx="5400675" cy="7438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64284" y="804267"/>
            <a:ext cx="5400675" cy="5400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64284" y="7044631"/>
            <a:ext cx="5400675" cy="10563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8EFB-A2C2-4D4A-889D-BA67C416230E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DD24-A979-4A18-B1AD-0205A37CF8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0056" y="360462"/>
            <a:ext cx="8101013" cy="1500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0056" y="2100263"/>
            <a:ext cx="8101013" cy="5940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0056" y="8342710"/>
            <a:ext cx="2100263" cy="47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D8EFB-A2C2-4D4A-889D-BA67C416230E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75385" y="8342710"/>
            <a:ext cx="2850356" cy="47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0806" y="8342710"/>
            <a:ext cx="2100263" cy="47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2DD24-A979-4A18-B1AD-0205A37CF8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ko-kr.facebook.com/iwannabs/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blog.busan.go.k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578350"/>
            <a:ext cx="9001125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0" y="1692250"/>
            <a:ext cx="9001125" cy="36004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43129" y="1908274"/>
            <a:ext cx="4237057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dirty="0" smtClean="0">
                <a:solidFill>
                  <a:srgbClr val="FFFF00"/>
                </a:solidFill>
                <a:latin typeface="나눔손글씨 붓" pitchFamily="66" charset="-127"/>
                <a:ea typeface="나눔손글씨 붓" pitchFamily="66" charset="-127"/>
              </a:rPr>
              <a:t>2</a:t>
            </a:r>
            <a:r>
              <a:rPr lang="ko-KR" altLang="en-US" sz="7200" dirty="0" smtClean="0">
                <a:solidFill>
                  <a:srgbClr val="FFFF00"/>
                </a:solidFill>
                <a:latin typeface="나눔손글씨 붓" pitchFamily="66" charset="-127"/>
                <a:ea typeface="나눔손글씨 붓" pitchFamily="66" charset="-127"/>
              </a:rPr>
              <a:t>지구 연합회가</a:t>
            </a:r>
            <a:endParaRPr lang="en-US" altLang="ko-KR" sz="7200" dirty="0" smtClean="0">
              <a:solidFill>
                <a:srgbClr val="FFFF00"/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6931" y="3060402"/>
            <a:ext cx="4129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 smtClean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2</a:t>
            </a:r>
            <a:r>
              <a:rPr lang="ko-KR" altLang="en-US" sz="4800" dirty="0" smtClean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지구에서 핫 한</a:t>
            </a:r>
            <a:endParaRPr lang="en-US" altLang="ko-KR" sz="4800" dirty="0" smtClean="0">
              <a:solidFill>
                <a:schemeClr val="bg1"/>
              </a:solidFill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4458" y="3996506"/>
            <a:ext cx="2488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성당 소개</a:t>
            </a:r>
            <a:endParaRPr lang="ko-KR" altLang="en-US" sz="4800" dirty="0">
              <a:solidFill>
                <a:schemeClr val="bg1"/>
              </a:solidFill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634" y="2124298"/>
            <a:ext cx="2111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알려주는</a:t>
            </a:r>
            <a:endParaRPr lang="en-US" altLang="ko-KR" sz="4800" dirty="0" smtClean="0">
              <a:solidFill>
                <a:schemeClr val="bg1"/>
              </a:solidFill>
              <a:latin typeface="휴먼편지체" pitchFamily="18" charset="-127"/>
              <a:ea typeface="휴먼편지체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812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36666" y="8244978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성당 소개 </a:t>
            </a:r>
            <a:r>
              <a:rPr lang="ko-KR" altLang="en-US" dirty="0" err="1" smtClean="0"/>
              <a:t>멘트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4418" y="7308874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성당 자랑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119" t="28000" r="40347" b="17401"/>
          <a:stretch>
            <a:fillRect/>
          </a:stretch>
        </p:blipFill>
        <p:spPr bwMode="auto">
          <a:xfrm>
            <a:off x="-1" y="0"/>
            <a:ext cx="9001125" cy="680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4418" y="781293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성당 자랑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01125" cy="759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4418" y="7308874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성당 특장점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723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4418" y="7308874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성당 근처 </a:t>
            </a:r>
            <a:r>
              <a:rPr lang="ko-KR" altLang="en-US" dirty="0" err="1" smtClean="0"/>
              <a:t>맛집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702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037" y="702508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한 본당당 </a:t>
            </a:r>
            <a:r>
              <a:rPr lang="en-US" altLang="ko-KR" dirty="0" smtClean="0"/>
              <a:t>5~6P</a:t>
            </a:r>
            <a:r>
              <a:rPr lang="ko-KR" altLang="en-US" dirty="0" smtClean="0"/>
              <a:t>분량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161" y="2704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작성요령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2037" y="1278572"/>
            <a:ext cx="5269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개요</a:t>
            </a:r>
            <a:endParaRPr lang="en-US" altLang="ko-KR" dirty="0" smtClean="0"/>
          </a:p>
          <a:p>
            <a:r>
              <a:rPr lang="ko-KR" altLang="en-US" dirty="0" smtClean="0"/>
              <a:t>각 본당을 홍보 할 수 있는 간단한 설명을 통해</a:t>
            </a:r>
            <a:endParaRPr lang="en-US" altLang="ko-KR" dirty="0" smtClean="0"/>
          </a:p>
          <a:p>
            <a:r>
              <a:rPr lang="ko-KR" altLang="en-US" dirty="0" smtClean="0"/>
              <a:t>많은 청년들이 본당에 놀러 올 수 있도록 하고</a:t>
            </a:r>
            <a:endParaRPr lang="en-US" altLang="ko-KR" dirty="0" smtClean="0"/>
          </a:p>
          <a:p>
            <a:r>
              <a:rPr lang="en-US" altLang="ko-KR" dirty="0" smtClean="0"/>
              <a:t>2</a:t>
            </a:r>
            <a:r>
              <a:rPr lang="ko-KR" altLang="en-US" dirty="0" smtClean="0"/>
              <a:t>지구 활동에 있어 본당 활용에 도움이 되고자 함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4045" y="2574716"/>
            <a:ext cx="4315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Ex)-</a:t>
            </a:r>
            <a:r>
              <a:rPr lang="ko-KR" altLang="en-US" dirty="0" smtClean="0"/>
              <a:t>본당 회의 시 회의 장소 대여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행사 진행 시 장소 파악 용이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행사 진행 시 주차장 활용 여부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본당 방문 시 대중교통 및 방문 요령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4045" y="4014876"/>
            <a:ext cx="61546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참조 페이지</a:t>
            </a:r>
            <a:endParaRPr lang="en-US" altLang="ko-KR" dirty="0" smtClean="0"/>
          </a:p>
          <a:p>
            <a:r>
              <a:rPr lang="en-US" altLang="ko-KR" dirty="0" smtClean="0">
                <a:hlinkClick r:id="rId2"/>
              </a:rPr>
              <a:t>http://blog.busan.go.kr/</a:t>
            </a:r>
            <a:r>
              <a:rPr lang="en-US" altLang="ko-KR" dirty="0" smtClean="0"/>
              <a:t> -</a:t>
            </a:r>
            <a:r>
              <a:rPr lang="ko-KR" altLang="en-US" dirty="0" smtClean="0"/>
              <a:t>부산시 </a:t>
            </a:r>
            <a:r>
              <a:rPr lang="ko-KR" altLang="en-US" dirty="0" err="1" smtClean="0"/>
              <a:t>공식블로그</a:t>
            </a:r>
            <a:endParaRPr lang="en-US" altLang="ko-KR" dirty="0" smtClean="0"/>
          </a:p>
          <a:p>
            <a:r>
              <a:rPr lang="en-US" altLang="ko-KR" dirty="0" smtClean="0">
                <a:hlinkClick r:id="rId3"/>
              </a:rPr>
              <a:t>https://ko-kr.facebook.com/iwannabs/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페이스북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부산맛집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36" y="5148635"/>
            <a:ext cx="3168352" cy="313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0654" y="5148634"/>
            <a:ext cx="2249836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6466" y="6732810"/>
            <a:ext cx="2250000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722" y="5148634"/>
            <a:ext cx="2250000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722" y="6732810"/>
            <a:ext cx="2250000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101</Words>
  <Application>Microsoft Office PowerPoint</Application>
  <PresentationFormat>사용자 지정</PresentationFormat>
  <Paragraphs>22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RND</dc:creator>
  <cp:lastModifiedBy>RND</cp:lastModifiedBy>
  <cp:revision>6</cp:revision>
  <dcterms:created xsi:type="dcterms:W3CDTF">2018-04-02T05:11:36Z</dcterms:created>
  <dcterms:modified xsi:type="dcterms:W3CDTF">2018-04-02T06:10:45Z</dcterms:modified>
</cp:coreProperties>
</file>